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V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1" autoAdjust="0"/>
    <p:restoredTop sz="94660"/>
  </p:normalViewPr>
  <p:slideViewPr>
    <p:cSldViewPr snapToGrid="0">
      <p:cViewPr varScale="1">
        <p:scale>
          <a:sx n="66" d="100"/>
          <a:sy n="66" d="100"/>
        </p:scale>
        <p:origin x="72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54F6D-F504-4B58-AA66-90AA08CB5C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V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6FDDFD-DB94-43EC-8037-61558469D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V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5EC47-DEFF-4B78-9695-925876EE3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4D9D-E587-40D0-8702-1F37C0C69BE5}" type="datetimeFigureOut">
              <a:rPr lang="en-VI" smtClean="0"/>
              <a:t>1/27/2020</a:t>
            </a:fld>
            <a:endParaRPr lang="en-V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A6000-B2AE-45F0-B073-0C0280938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0AC7C9-2627-4B81-A96F-FABACFC09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331AD-006F-4228-8116-939E2138742C}" type="slidenum">
              <a:rPr lang="en-VI" smtClean="0"/>
              <a:t>‹#›</a:t>
            </a:fld>
            <a:endParaRPr lang="en-VI"/>
          </a:p>
        </p:txBody>
      </p:sp>
    </p:spTree>
    <p:extLst>
      <p:ext uri="{BB962C8B-B14F-4D97-AF65-F5344CB8AC3E}">
        <p14:creationId xmlns:p14="http://schemas.microsoft.com/office/powerpoint/2010/main" val="1425197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8BE80-E0F4-4E88-BEAA-941B2D91F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V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EBBD82-ED85-4BAA-A5E3-B45FCB864D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0F1CA-6A9D-41B7-96BE-81D3662D6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4D9D-E587-40D0-8702-1F37C0C69BE5}" type="datetimeFigureOut">
              <a:rPr lang="en-VI" smtClean="0"/>
              <a:t>1/27/2020</a:t>
            </a:fld>
            <a:endParaRPr lang="en-V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3F796-A6E6-48FD-9063-C4053B15B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EFD32A-519A-4432-B06B-55B096323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331AD-006F-4228-8116-939E2138742C}" type="slidenum">
              <a:rPr lang="en-VI" smtClean="0"/>
              <a:t>‹#›</a:t>
            </a:fld>
            <a:endParaRPr lang="en-VI"/>
          </a:p>
        </p:txBody>
      </p:sp>
    </p:spTree>
    <p:extLst>
      <p:ext uri="{BB962C8B-B14F-4D97-AF65-F5344CB8AC3E}">
        <p14:creationId xmlns:p14="http://schemas.microsoft.com/office/powerpoint/2010/main" val="944408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71944E-3B57-40CA-B319-67EAA1DEEA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V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B51FDB-9DF0-46DC-A521-2C3BFB16E8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B89A24-AC9C-499F-937D-5868AD8C4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4D9D-E587-40D0-8702-1F37C0C69BE5}" type="datetimeFigureOut">
              <a:rPr lang="en-VI" smtClean="0"/>
              <a:t>1/27/2020</a:t>
            </a:fld>
            <a:endParaRPr lang="en-V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F28F8E-332E-47A9-A9E1-E614467E7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0096EE-128F-4E8D-B904-2944CE404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331AD-006F-4228-8116-939E2138742C}" type="slidenum">
              <a:rPr lang="en-VI" smtClean="0"/>
              <a:t>‹#›</a:t>
            </a:fld>
            <a:endParaRPr lang="en-VI"/>
          </a:p>
        </p:txBody>
      </p:sp>
    </p:spTree>
    <p:extLst>
      <p:ext uri="{BB962C8B-B14F-4D97-AF65-F5344CB8AC3E}">
        <p14:creationId xmlns:p14="http://schemas.microsoft.com/office/powerpoint/2010/main" val="3786495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2BA03-CC79-4D61-8BD6-7F2442CC7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V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8ABAEC-0FC9-4408-904E-7103ECC378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921D9-7118-48CC-82F0-E64E285E0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4D9D-E587-40D0-8702-1F37C0C69BE5}" type="datetimeFigureOut">
              <a:rPr lang="en-VI" smtClean="0"/>
              <a:t>1/27/2020</a:t>
            </a:fld>
            <a:endParaRPr lang="en-V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31419-FACC-4EF5-B602-629F238C5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119E4-7170-4DA4-AC81-EE2C11BEF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331AD-006F-4228-8116-939E2138742C}" type="slidenum">
              <a:rPr lang="en-VI" smtClean="0"/>
              <a:t>‹#›</a:t>
            </a:fld>
            <a:endParaRPr lang="en-VI"/>
          </a:p>
        </p:txBody>
      </p:sp>
    </p:spTree>
    <p:extLst>
      <p:ext uri="{BB962C8B-B14F-4D97-AF65-F5344CB8AC3E}">
        <p14:creationId xmlns:p14="http://schemas.microsoft.com/office/powerpoint/2010/main" val="3594701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FDC06-5827-448B-BED6-CCD9D3E94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V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2B83B9-8BCD-4F58-B995-EFE3C975EC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AB68B-279A-4A59-B68E-A5A24E295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4D9D-E587-40D0-8702-1F37C0C69BE5}" type="datetimeFigureOut">
              <a:rPr lang="en-VI" smtClean="0"/>
              <a:t>1/27/2020</a:t>
            </a:fld>
            <a:endParaRPr lang="en-V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D9D3E-41FD-491D-846C-CA54233B3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97D1B-3DCD-4174-84C5-F194308AD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331AD-006F-4228-8116-939E2138742C}" type="slidenum">
              <a:rPr lang="en-VI" smtClean="0"/>
              <a:t>‹#›</a:t>
            </a:fld>
            <a:endParaRPr lang="en-VI"/>
          </a:p>
        </p:txBody>
      </p:sp>
    </p:spTree>
    <p:extLst>
      <p:ext uri="{BB962C8B-B14F-4D97-AF65-F5344CB8AC3E}">
        <p14:creationId xmlns:p14="http://schemas.microsoft.com/office/powerpoint/2010/main" val="109704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19593-50B1-4982-87D0-D89C6C38C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V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BA920-064E-4E07-AE92-520D9CEA3D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DA0FF8-E37E-4186-A7C7-1654DCF6F1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FB4F51-4E0D-4E7C-A51A-6E301979E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4D9D-E587-40D0-8702-1F37C0C69BE5}" type="datetimeFigureOut">
              <a:rPr lang="en-VI" smtClean="0"/>
              <a:t>1/27/2020</a:t>
            </a:fld>
            <a:endParaRPr lang="en-V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D34971-6265-427D-AA4B-A9E5119F9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C7EF52-38B0-41DB-9604-80DE33773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331AD-006F-4228-8116-939E2138742C}" type="slidenum">
              <a:rPr lang="en-VI" smtClean="0"/>
              <a:t>‹#›</a:t>
            </a:fld>
            <a:endParaRPr lang="en-VI"/>
          </a:p>
        </p:txBody>
      </p:sp>
    </p:spTree>
    <p:extLst>
      <p:ext uri="{BB962C8B-B14F-4D97-AF65-F5344CB8AC3E}">
        <p14:creationId xmlns:p14="http://schemas.microsoft.com/office/powerpoint/2010/main" val="3145314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39B7D-C608-4779-926A-1642D63AA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V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FFF705-191D-43E9-855E-439D04438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6D98D9-BFC6-4773-BE6C-8D71C6C74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D35AA1-A28B-4F9B-B619-5E5A37974C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FD6033-7D5A-4D8C-9954-37AA5E2807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861F25-CAA9-4EE9-BFAF-8CD4600AA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4D9D-E587-40D0-8702-1F37C0C69BE5}" type="datetimeFigureOut">
              <a:rPr lang="en-VI" smtClean="0"/>
              <a:t>1/27/2020</a:t>
            </a:fld>
            <a:endParaRPr lang="en-V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7C51E9-B9EB-4DD4-AA37-AF290E8E3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75D9F9-7D30-4868-A4D8-2765B9F90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331AD-006F-4228-8116-939E2138742C}" type="slidenum">
              <a:rPr lang="en-VI" smtClean="0"/>
              <a:t>‹#›</a:t>
            </a:fld>
            <a:endParaRPr lang="en-VI"/>
          </a:p>
        </p:txBody>
      </p:sp>
    </p:spTree>
    <p:extLst>
      <p:ext uri="{BB962C8B-B14F-4D97-AF65-F5344CB8AC3E}">
        <p14:creationId xmlns:p14="http://schemas.microsoft.com/office/powerpoint/2010/main" val="2047456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24E40-53BE-4EF7-8ED0-BC7EF3B58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V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884A1C-E8D1-477C-9CF6-EB2AE8091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4D9D-E587-40D0-8702-1F37C0C69BE5}" type="datetimeFigureOut">
              <a:rPr lang="en-VI" smtClean="0"/>
              <a:t>1/27/2020</a:t>
            </a:fld>
            <a:endParaRPr lang="en-V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4C6C80-C553-4E43-A246-E556AE66F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06F49A-A4F4-49D4-9645-0148E00A9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331AD-006F-4228-8116-939E2138742C}" type="slidenum">
              <a:rPr lang="en-VI" smtClean="0"/>
              <a:t>‹#›</a:t>
            </a:fld>
            <a:endParaRPr lang="en-VI"/>
          </a:p>
        </p:txBody>
      </p:sp>
    </p:spTree>
    <p:extLst>
      <p:ext uri="{BB962C8B-B14F-4D97-AF65-F5344CB8AC3E}">
        <p14:creationId xmlns:p14="http://schemas.microsoft.com/office/powerpoint/2010/main" val="80562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E519F5-5721-45EB-A97C-DAA3A6E8A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4D9D-E587-40D0-8702-1F37C0C69BE5}" type="datetimeFigureOut">
              <a:rPr lang="en-VI" smtClean="0"/>
              <a:t>1/27/2020</a:t>
            </a:fld>
            <a:endParaRPr lang="en-V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691A36-3463-40E5-8F6A-CF4C02616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39F5F7-5E70-4C30-9F40-93B9EBA62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331AD-006F-4228-8116-939E2138742C}" type="slidenum">
              <a:rPr lang="en-VI" smtClean="0"/>
              <a:t>‹#›</a:t>
            </a:fld>
            <a:endParaRPr lang="en-VI"/>
          </a:p>
        </p:txBody>
      </p:sp>
    </p:spTree>
    <p:extLst>
      <p:ext uri="{BB962C8B-B14F-4D97-AF65-F5344CB8AC3E}">
        <p14:creationId xmlns:p14="http://schemas.microsoft.com/office/powerpoint/2010/main" val="107170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E7B9-D5BC-4F27-8584-564B0DCFB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V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0CCE2-02F9-4FEA-A673-7371BC99C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797B2E-1C86-478F-BC61-AFEA2EE7DE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DD840D-B771-45B7-930E-B14E757B8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4D9D-E587-40D0-8702-1F37C0C69BE5}" type="datetimeFigureOut">
              <a:rPr lang="en-VI" smtClean="0"/>
              <a:t>1/27/2020</a:t>
            </a:fld>
            <a:endParaRPr lang="en-V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5107B3-EEC5-4076-9DD9-3F9BC7521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B541AF-AA66-4772-AD16-CC312C62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331AD-006F-4228-8116-939E2138742C}" type="slidenum">
              <a:rPr lang="en-VI" smtClean="0"/>
              <a:t>‹#›</a:t>
            </a:fld>
            <a:endParaRPr lang="en-VI"/>
          </a:p>
        </p:txBody>
      </p:sp>
    </p:spTree>
    <p:extLst>
      <p:ext uri="{BB962C8B-B14F-4D97-AF65-F5344CB8AC3E}">
        <p14:creationId xmlns:p14="http://schemas.microsoft.com/office/powerpoint/2010/main" val="583325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502FF-4F48-42DB-B96A-1B5020A7D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V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83AC54-9999-4C9E-8DE0-2020E83350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V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31B07-DCAA-4EFC-82AE-B8AEC0DA01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F3427C-4AD1-4CDF-BD3D-3842D1259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D4D9D-E587-40D0-8702-1F37C0C69BE5}" type="datetimeFigureOut">
              <a:rPr lang="en-VI" smtClean="0"/>
              <a:t>1/27/2020</a:t>
            </a:fld>
            <a:endParaRPr lang="en-V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8843F-CAEE-4C1B-BB1A-B58ECC77B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F61098-428F-4E71-97DB-A56D83EAB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331AD-006F-4228-8116-939E2138742C}" type="slidenum">
              <a:rPr lang="en-VI" smtClean="0"/>
              <a:t>‹#›</a:t>
            </a:fld>
            <a:endParaRPr lang="en-VI"/>
          </a:p>
        </p:txBody>
      </p:sp>
    </p:spTree>
    <p:extLst>
      <p:ext uri="{BB962C8B-B14F-4D97-AF65-F5344CB8AC3E}">
        <p14:creationId xmlns:p14="http://schemas.microsoft.com/office/powerpoint/2010/main" val="669730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11306D-1076-4909-837F-E767AD1FC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V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E2153C-4C15-4641-8533-3A8913231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1DF96A-EFC5-4346-A9B4-6106CBA2AC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D4D9D-E587-40D0-8702-1F37C0C69BE5}" type="datetimeFigureOut">
              <a:rPr lang="en-VI" smtClean="0"/>
              <a:t>1/27/2020</a:t>
            </a:fld>
            <a:endParaRPr lang="en-V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D729-D851-4A5A-AE0C-20BAE636BE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V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B73B3-FB69-47C4-89BD-4C31E38A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331AD-006F-4228-8116-939E2138742C}" type="slidenum">
              <a:rPr lang="en-VI" smtClean="0"/>
              <a:t>‹#›</a:t>
            </a:fld>
            <a:endParaRPr lang="en-VI"/>
          </a:p>
        </p:txBody>
      </p:sp>
    </p:spTree>
    <p:extLst>
      <p:ext uri="{BB962C8B-B14F-4D97-AF65-F5344CB8AC3E}">
        <p14:creationId xmlns:p14="http://schemas.microsoft.com/office/powerpoint/2010/main" val="2516108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V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297EC3FC-C1D6-436C-A396-914F3A6CE763}"/>
              </a:ext>
            </a:extLst>
          </p:cNvPr>
          <p:cNvSpPr/>
          <p:nvPr/>
        </p:nvSpPr>
        <p:spPr>
          <a:xfrm>
            <a:off x="324465" y="550264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ACCELERATE ADOPTION.</a:t>
            </a:r>
          </a:p>
          <a:p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At IN10T, </a:t>
            </a:r>
          </a:p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IN10T is an independent, farmer-centric, data-driven company focused on helping farmers realize the benefits of new agriculture products and solutions by helping clients accelerate the time from scientific discovery to successful farmer adoption.</a:t>
            </a:r>
            <a:endParaRPr lang="en-VI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6104F8-7F52-47F4-B7BB-31B769D48BBC}"/>
              </a:ext>
            </a:extLst>
          </p:cNvPr>
          <p:cNvSpPr txBox="1"/>
          <p:nvPr/>
        </p:nvSpPr>
        <p:spPr>
          <a:xfrm>
            <a:off x="914400" y="3814747"/>
            <a:ext cx="2684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PRODUCT PERFORMANCE.</a:t>
            </a:r>
            <a:endParaRPr lang="en-VI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3AFDB9-2FAD-498A-BA6C-987B42A1BB60}"/>
              </a:ext>
            </a:extLst>
          </p:cNvPr>
          <p:cNvSpPr txBox="1"/>
          <p:nvPr/>
        </p:nvSpPr>
        <p:spPr>
          <a:xfrm>
            <a:off x="4745119" y="3814747"/>
            <a:ext cx="255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FARMER EXPERIENCE.</a:t>
            </a:r>
            <a:endParaRPr lang="en-VI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65DE7B9-BCF2-4075-9338-E0635036E1FC}"/>
              </a:ext>
            </a:extLst>
          </p:cNvPr>
          <p:cNvSpPr txBox="1"/>
          <p:nvPr/>
        </p:nvSpPr>
        <p:spPr>
          <a:xfrm>
            <a:off x="8676879" y="3851308"/>
            <a:ext cx="255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MARKET ACTIVATION.</a:t>
            </a:r>
            <a:endParaRPr lang="en-VI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191E419-BAC3-43C3-AE69-E1AB7AAE9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8390" y="194417"/>
            <a:ext cx="2973296" cy="3090804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5525A8D-CF4E-4DBE-8BC9-BD7F56C6C1AB}"/>
              </a:ext>
            </a:extLst>
          </p:cNvPr>
          <p:cNvCxnSpPr/>
          <p:nvPr/>
        </p:nvCxnSpPr>
        <p:spPr>
          <a:xfrm>
            <a:off x="1022555" y="5525729"/>
            <a:ext cx="102058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D481E9D-2CA9-420B-A7AB-15D7D121D832}"/>
              </a:ext>
            </a:extLst>
          </p:cNvPr>
          <p:cNvSpPr txBox="1"/>
          <p:nvPr/>
        </p:nvSpPr>
        <p:spPr>
          <a:xfrm>
            <a:off x="4753897" y="5618966"/>
            <a:ext cx="2684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DIGITAL INTELLIGENCE.</a:t>
            </a:r>
            <a:endParaRPr lang="en-VI" dirty="0"/>
          </a:p>
        </p:txBody>
      </p:sp>
    </p:spTree>
    <p:extLst>
      <p:ext uri="{BB962C8B-B14F-4D97-AF65-F5344CB8AC3E}">
        <p14:creationId xmlns:p14="http://schemas.microsoft.com/office/powerpoint/2010/main" val="2183241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9360D41D-78DF-40FC-BA47-9BFF76C66E6F}"/>
              </a:ext>
            </a:extLst>
          </p:cNvPr>
          <p:cNvGrpSpPr/>
          <p:nvPr/>
        </p:nvGrpSpPr>
        <p:grpSpPr>
          <a:xfrm>
            <a:off x="3646939" y="748662"/>
            <a:ext cx="5089112" cy="5199815"/>
            <a:chOff x="3646939" y="748662"/>
            <a:chExt cx="5089112" cy="5199815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1E461274-7823-4A7E-9B2C-8E52DEBEC498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 flipV="1">
              <a:off x="4545998" y="1181855"/>
              <a:ext cx="2989384" cy="1512277"/>
            </a:xfrm>
            <a:custGeom>
              <a:avLst/>
              <a:gdLst>
                <a:gd name="T0" fmla="*/ 2147483647 w 315"/>
                <a:gd name="T1" fmla="*/ 1278317744 h 160"/>
                <a:gd name="T2" fmla="*/ 2147483647 w 315"/>
                <a:gd name="T3" fmla="*/ 0 h 160"/>
                <a:gd name="T4" fmla="*/ 0 w 315"/>
                <a:gd name="T5" fmla="*/ 2147483647 h 160"/>
                <a:gd name="T6" fmla="*/ 2147483647 w 315"/>
                <a:gd name="T7" fmla="*/ 2147483647 h 160"/>
                <a:gd name="T8" fmla="*/ 2147483647 w 315"/>
                <a:gd name="T9" fmla="*/ 2145748260 h 160"/>
                <a:gd name="T10" fmla="*/ 2147483647 w 315"/>
                <a:gd name="T11" fmla="*/ 0 h 160"/>
                <a:gd name="T12" fmla="*/ 2147483647 w 315"/>
                <a:gd name="T13" fmla="*/ 1278317744 h 1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5"/>
                <a:gd name="T22" fmla="*/ 0 h 160"/>
                <a:gd name="T23" fmla="*/ 315 w 315"/>
                <a:gd name="T24" fmla="*/ 160 h 1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5" h="160">
                  <a:moveTo>
                    <a:pt x="111" y="28"/>
                  </a:moveTo>
                  <a:cubicBezTo>
                    <a:pt x="99" y="21"/>
                    <a:pt x="89" y="11"/>
                    <a:pt x="82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5" y="72"/>
                    <a:pt x="37" y="94"/>
                    <a:pt x="64" y="110"/>
                  </a:cubicBezTo>
                  <a:cubicBezTo>
                    <a:pt x="151" y="160"/>
                    <a:pt x="262" y="132"/>
                    <a:pt x="315" y="47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06" y="39"/>
                    <a:pt x="153" y="52"/>
                    <a:pt x="111" y="28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5ADF978-F247-48A7-918B-009E87F288D1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gray">
            <a:xfrm flipV="1">
              <a:off x="6017865" y="2266693"/>
              <a:ext cx="1945574" cy="2408823"/>
            </a:xfrm>
            <a:custGeom>
              <a:avLst/>
              <a:gdLst>
                <a:gd name="T0" fmla="*/ 2147483647 w 204"/>
                <a:gd name="T1" fmla="*/ 2147483647 h 272"/>
                <a:gd name="T2" fmla="*/ 2147483647 w 204"/>
                <a:gd name="T3" fmla="*/ 2147483647 h 272"/>
                <a:gd name="T4" fmla="*/ 2147483647 w 204"/>
                <a:gd name="T5" fmla="*/ 1145893595 h 272"/>
                <a:gd name="T6" fmla="*/ 0 w 204"/>
                <a:gd name="T7" fmla="*/ 0 h 272"/>
                <a:gd name="T8" fmla="*/ 0 w 204"/>
                <a:gd name="T9" fmla="*/ 2147483647 h 272"/>
                <a:gd name="T10" fmla="*/ 1783491443 w 204"/>
                <a:gd name="T11" fmla="*/ 2147483647 h 272"/>
                <a:gd name="T12" fmla="*/ 2147483647 w 204"/>
                <a:gd name="T13" fmla="*/ 214748364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4"/>
                <a:gd name="T22" fmla="*/ 0 h 272"/>
                <a:gd name="T23" fmla="*/ 204 w 204"/>
                <a:gd name="T24" fmla="*/ 272 h 27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4" h="272">
                  <a:moveTo>
                    <a:pt x="76" y="225"/>
                  </a:moveTo>
                  <a:cubicBezTo>
                    <a:pt x="158" y="272"/>
                    <a:pt x="158" y="272"/>
                    <a:pt x="158" y="272"/>
                  </a:cubicBezTo>
                  <a:cubicBezTo>
                    <a:pt x="204" y="184"/>
                    <a:pt x="173" y="75"/>
                    <a:pt x="86" y="25"/>
                  </a:cubicBezTo>
                  <a:cubicBezTo>
                    <a:pt x="59" y="9"/>
                    <a:pt x="30" y="1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3" y="96"/>
                    <a:pt x="26" y="100"/>
                    <a:pt x="39" y="107"/>
                  </a:cubicBezTo>
                  <a:cubicBezTo>
                    <a:pt x="80" y="131"/>
                    <a:pt x="96" y="182"/>
                    <a:pt x="76" y="225"/>
                  </a:cubicBezTo>
                  <a:close/>
                </a:path>
              </a:pathLst>
            </a:custGeom>
            <a:solidFill>
              <a:schemeClr val="accent4"/>
            </a:solidFill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281CFACE-65A6-4F23-9D4D-AD0419CF7CD7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gray">
            <a:xfrm flipV="1">
              <a:off x="4266501" y="2237201"/>
              <a:ext cx="1829499" cy="2408819"/>
            </a:xfrm>
            <a:custGeom>
              <a:avLst/>
              <a:gdLst>
                <a:gd name="T0" fmla="*/ 2147483647 w 187"/>
                <a:gd name="T1" fmla="*/ 2147483647 h 272"/>
                <a:gd name="T2" fmla="*/ 2147483647 w 187"/>
                <a:gd name="T3" fmla="*/ 2147483647 h 272"/>
                <a:gd name="T4" fmla="*/ 2147483647 w 187"/>
                <a:gd name="T5" fmla="*/ 0 h 272"/>
                <a:gd name="T6" fmla="*/ 1503116964 w 187"/>
                <a:gd name="T7" fmla="*/ 2147483647 h 272"/>
                <a:gd name="T8" fmla="*/ 1320921020 w 187"/>
                <a:gd name="T9" fmla="*/ 2147483647 h 272"/>
                <a:gd name="T10" fmla="*/ 2147483647 w 187"/>
                <a:gd name="T11" fmla="*/ 2147483647 h 272"/>
                <a:gd name="T12" fmla="*/ 2147483647 w 187"/>
                <a:gd name="T13" fmla="*/ 2147483647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7"/>
                <a:gd name="T22" fmla="*/ 0 h 272"/>
                <a:gd name="T23" fmla="*/ 187 w 187"/>
                <a:gd name="T24" fmla="*/ 272 h 27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7" h="272">
                  <a:moveTo>
                    <a:pt x="115" y="140"/>
                  </a:moveTo>
                  <a:cubicBezTo>
                    <a:pt x="131" y="113"/>
                    <a:pt x="158" y="97"/>
                    <a:pt x="187" y="95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25" y="2"/>
                    <a:pt x="66" y="35"/>
                    <a:pt x="33" y="93"/>
                  </a:cubicBezTo>
                  <a:cubicBezTo>
                    <a:pt x="0" y="150"/>
                    <a:pt x="1" y="217"/>
                    <a:pt x="29" y="272"/>
                  </a:cubicBezTo>
                  <a:cubicBezTo>
                    <a:pt x="111" y="225"/>
                    <a:pt x="111" y="225"/>
                    <a:pt x="111" y="225"/>
                  </a:cubicBezTo>
                  <a:cubicBezTo>
                    <a:pt x="99" y="199"/>
                    <a:pt x="99" y="167"/>
                    <a:pt x="115" y="140"/>
                  </a:cubicBezTo>
                  <a:close/>
                </a:path>
              </a:pathLst>
            </a:custGeom>
            <a:solidFill>
              <a:schemeClr val="accent5"/>
            </a:solidFill>
            <a:ln w="317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" name="Freeform 4">
              <a:extLst>
                <a:ext uri="{FF2B5EF4-FFF2-40B4-BE49-F238E27FC236}">
                  <a16:creationId xmlns:a16="http://schemas.microsoft.com/office/drawing/2014/main" id="{84C65556-09FE-4CE9-8893-479A0A7A58ED}"/>
                </a:ext>
              </a:extLst>
            </p:cNvPr>
            <p:cNvSpPr>
              <a:spLocks noEditPoints="1"/>
            </p:cNvSpPr>
            <p:nvPr>
              <p:custDataLst>
                <p:tags r:id="rId4"/>
              </p:custDataLst>
            </p:nvPr>
          </p:nvSpPr>
          <p:spPr bwMode="gray">
            <a:xfrm flipV="1">
              <a:off x="3749069" y="748662"/>
              <a:ext cx="4693861" cy="4613288"/>
            </a:xfrm>
            <a:custGeom>
              <a:avLst/>
              <a:gdLst/>
              <a:ahLst/>
              <a:cxnLst>
                <a:cxn ang="0">
                  <a:pos x="293" y="0"/>
                </a:cxn>
                <a:cxn ang="0">
                  <a:pos x="0" y="292"/>
                </a:cxn>
                <a:cxn ang="0">
                  <a:pos x="293" y="585"/>
                </a:cxn>
                <a:cxn ang="0">
                  <a:pos x="586" y="292"/>
                </a:cxn>
                <a:cxn ang="0">
                  <a:pos x="293" y="0"/>
                </a:cxn>
                <a:cxn ang="0">
                  <a:pos x="465" y="392"/>
                </a:cxn>
                <a:cxn ang="0">
                  <a:pos x="194" y="464"/>
                </a:cxn>
                <a:cxn ang="0">
                  <a:pos x="121" y="193"/>
                </a:cxn>
                <a:cxn ang="0">
                  <a:pos x="392" y="121"/>
                </a:cxn>
                <a:cxn ang="0">
                  <a:pos x="465" y="392"/>
                </a:cxn>
              </a:cxnLst>
              <a:rect l="0" t="0" r="r" b="b"/>
              <a:pathLst>
                <a:path w="586" h="585">
                  <a:moveTo>
                    <a:pt x="293" y="0"/>
                  </a:moveTo>
                  <a:cubicBezTo>
                    <a:pt x="131" y="0"/>
                    <a:pt x="0" y="131"/>
                    <a:pt x="0" y="292"/>
                  </a:cubicBezTo>
                  <a:cubicBezTo>
                    <a:pt x="0" y="454"/>
                    <a:pt x="131" y="585"/>
                    <a:pt x="293" y="585"/>
                  </a:cubicBezTo>
                  <a:cubicBezTo>
                    <a:pt x="455" y="585"/>
                    <a:pt x="586" y="454"/>
                    <a:pt x="586" y="292"/>
                  </a:cubicBezTo>
                  <a:cubicBezTo>
                    <a:pt x="586" y="131"/>
                    <a:pt x="455" y="0"/>
                    <a:pt x="293" y="0"/>
                  </a:cubicBezTo>
                  <a:close/>
                  <a:moveTo>
                    <a:pt x="465" y="392"/>
                  </a:moveTo>
                  <a:cubicBezTo>
                    <a:pt x="410" y="487"/>
                    <a:pt x="289" y="519"/>
                    <a:pt x="194" y="464"/>
                  </a:cubicBezTo>
                  <a:cubicBezTo>
                    <a:pt x="99" y="409"/>
                    <a:pt x="66" y="288"/>
                    <a:pt x="121" y="193"/>
                  </a:cubicBezTo>
                  <a:cubicBezTo>
                    <a:pt x="176" y="98"/>
                    <a:pt x="297" y="66"/>
                    <a:pt x="392" y="121"/>
                  </a:cubicBezTo>
                  <a:cubicBezTo>
                    <a:pt x="487" y="175"/>
                    <a:pt x="520" y="297"/>
                    <a:pt x="465" y="392"/>
                  </a:cubicBezTo>
                  <a:close/>
                </a:path>
              </a:pathLst>
            </a:custGeom>
            <a:solidFill>
              <a:schemeClr val="accent3"/>
            </a:solidFill>
            <a:ln w="317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C7FC118-5ADB-4E21-A62B-353080D377C1}"/>
                </a:ext>
              </a:extLst>
            </p:cNvPr>
            <p:cNvSpPr/>
            <p:nvPr/>
          </p:nvSpPr>
          <p:spPr>
            <a:xfrm>
              <a:off x="5179409" y="2191034"/>
              <a:ext cx="1800000" cy="1800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VI"/>
            </a:p>
          </p:txBody>
        </p:sp>
        <p:pic>
          <p:nvPicPr>
            <p:cNvPr id="9" name="Picture 8" descr="A picture containing drawing, shirt&#10;&#10;Description automatically generated">
              <a:extLst>
                <a:ext uri="{FF2B5EF4-FFF2-40B4-BE49-F238E27FC236}">
                  <a16:creationId xmlns:a16="http://schemas.microsoft.com/office/drawing/2014/main" id="{B4A5403B-5E11-4BCD-AC55-D9536D15252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0220" y="2095958"/>
              <a:ext cx="1829499" cy="1829499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B01066B-0EA6-4162-9AC0-FDF7318858E0}"/>
                </a:ext>
              </a:extLst>
            </p:cNvPr>
            <p:cNvSpPr/>
            <p:nvPr/>
          </p:nvSpPr>
          <p:spPr>
            <a:xfrm>
              <a:off x="4920734" y="1935271"/>
              <a:ext cx="2350531" cy="1800200"/>
            </a:xfrm>
            <a:prstGeom prst="rect">
              <a:avLst/>
            </a:pr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algn="ctr" defTabSz="798513" eaLnBrk="0" hangingPunct="0">
                <a:spcAft>
                  <a:spcPts val="200"/>
                </a:spcAft>
                <a:defRPr/>
              </a:pPr>
              <a:r>
                <a:rPr lang="en-GB" sz="1600" b="1" kern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FARMER EXPERIENCE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E61850-C9EE-46E8-B6E1-D065AE49E5EB}"/>
                </a:ext>
              </a:extLst>
            </p:cNvPr>
            <p:cNvSpPr/>
            <p:nvPr/>
          </p:nvSpPr>
          <p:spPr>
            <a:xfrm rot="3369350">
              <a:off x="4515522" y="2313836"/>
              <a:ext cx="2350531" cy="1800200"/>
            </a:xfrm>
            <a:prstGeom prst="rect">
              <a:avLst/>
            </a:prstGeom>
          </p:spPr>
          <p:txBody>
            <a:bodyPr wrap="none">
              <a:prstTxWarp prst="textArchDown">
                <a:avLst/>
              </a:prstTxWarp>
              <a:spAutoFit/>
            </a:bodyPr>
            <a:lstStyle/>
            <a:p>
              <a:pPr algn="ctr" defTabSz="798513" eaLnBrk="0" hangingPunct="0">
                <a:spcAft>
                  <a:spcPts val="200"/>
                </a:spcAft>
                <a:defRPr/>
              </a:pPr>
              <a:r>
                <a:rPr lang="en-GB" sz="1600" b="1" kern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MARKET ACTIVATION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F8E2242-541B-45A8-898C-60E28E3F46B9}"/>
                </a:ext>
              </a:extLst>
            </p:cNvPr>
            <p:cNvSpPr/>
            <p:nvPr/>
          </p:nvSpPr>
          <p:spPr>
            <a:xfrm rot="17597890">
              <a:off x="5231022" y="2356453"/>
              <a:ext cx="2350531" cy="1800200"/>
            </a:xfrm>
            <a:prstGeom prst="rect">
              <a:avLst/>
            </a:prstGeom>
          </p:spPr>
          <p:txBody>
            <a:bodyPr wrap="none">
              <a:prstTxWarp prst="textArchDown">
                <a:avLst/>
              </a:prstTxWarp>
              <a:spAutoFit/>
            </a:bodyPr>
            <a:lstStyle/>
            <a:p>
              <a:pPr algn="ctr" defTabSz="798513" eaLnBrk="0" hangingPunct="0">
                <a:spcAft>
                  <a:spcPts val="200"/>
                </a:spcAft>
                <a:defRPr/>
              </a:pPr>
              <a:r>
                <a:rPr lang="en-GB" sz="1600" b="1" kern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PRODUCT PERFORMANCE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1B10C66-D6D1-46D1-9889-2012DD6CCFDC}"/>
                </a:ext>
              </a:extLst>
            </p:cNvPr>
            <p:cNvSpPr/>
            <p:nvPr/>
          </p:nvSpPr>
          <p:spPr>
            <a:xfrm>
              <a:off x="4791940" y="3265421"/>
              <a:ext cx="2661314" cy="1800200"/>
            </a:xfrm>
            <a:prstGeom prst="rect">
              <a:avLst/>
            </a:prstGeom>
          </p:spPr>
          <p:txBody>
            <a:bodyPr wrap="none">
              <a:prstTxWarp prst="textArchDown">
                <a:avLst/>
              </a:prstTxWarp>
              <a:spAutoFit/>
            </a:bodyPr>
            <a:lstStyle/>
            <a:p>
              <a:pPr algn="ctr" defTabSz="798513" eaLnBrk="0" hangingPunct="0">
                <a:spcAft>
                  <a:spcPts val="200"/>
                </a:spcAft>
                <a:defRPr/>
              </a:pPr>
              <a:r>
                <a:rPr lang="en-GB" sz="1600" b="1" kern="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DIGITAL INTELLIGENCE.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A77BCEB-F574-4E94-99A4-F401D077D622}"/>
                </a:ext>
              </a:extLst>
            </p:cNvPr>
            <p:cNvSpPr txBox="1"/>
            <p:nvPr/>
          </p:nvSpPr>
          <p:spPr>
            <a:xfrm>
              <a:off x="3646939" y="5579145"/>
              <a:ext cx="5089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INDEPENDENT • DATA-DRIVEN • FARMER-CENTRIC</a:t>
              </a:r>
              <a:endParaRPr lang="en-VI" dirty="0"/>
            </a:p>
          </p:txBody>
        </p:sp>
      </p:grpSp>
    </p:spTree>
    <p:extLst>
      <p:ext uri="{BB962C8B-B14F-4D97-AF65-F5344CB8AC3E}">
        <p14:creationId xmlns:p14="http://schemas.microsoft.com/office/powerpoint/2010/main" val="3117962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aIljIuBY0O03c.RmVZQh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llGeRvEmZEaYRotfUx0bZ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VKbvw7.MmEiCf4XysaAZk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KQjkQgvtBUysfu8iTyjmKw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4876</TotalTime>
  <Words>68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Pierce</dc:creator>
  <cp:lastModifiedBy>Sarah Pierce</cp:lastModifiedBy>
  <cp:revision>11</cp:revision>
  <dcterms:created xsi:type="dcterms:W3CDTF">2020-01-17T22:13:12Z</dcterms:created>
  <dcterms:modified xsi:type="dcterms:W3CDTF">2020-01-27T16:30:15Z</dcterms:modified>
</cp:coreProperties>
</file>